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0" r:id="rId3"/>
    <p:sldId id="301" r:id="rId4"/>
    <p:sldId id="257" r:id="rId5"/>
    <p:sldId id="307" r:id="rId6"/>
    <p:sldId id="258" r:id="rId7"/>
    <p:sldId id="259" r:id="rId8"/>
    <p:sldId id="260" r:id="rId9"/>
    <p:sldId id="261" r:id="rId10"/>
    <p:sldId id="262" r:id="rId11"/>
    <p:sldId id="263" r:id="rId12"/>
    <p:sldId id="266" r:id="rId13"/>
    <p:sldId id="267" r:id="rId14"/>
    <p:sldId id="270" r:id="rId15"/>
    <p:sldId id="272" r:id="rId16"/>
    <p:sldId id="273" r:id="rId17"/>
    <p:sldId id="274" r:id="rId18"/>
    <p:sldId id="302" r:id="rId19"/>
    <p:sldId id="275" r:id="rId20"/>
    <p:sldId id="276" r:id="rId21"/>
    <p:sldId id="280" r:id="rId22"/>
    <p:sldId id="303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7" r:id="rId36"/>
    <p:sldId id="299" r:id="rId37"/>
    <p:sldId id="293" r:id="rId38"/>
    <p:sldId id="294" r:id="rId39"/>
    <p:sldId id="295" r:id="rId40"/>
    <p:sldId id="304" r:id="rId41"/>
    <p:sldId id="305" r:id="rId42"/>
    <p:sldId id="306" r:id="rId43"/>
    <p:sldId id="296" r:id="rId44"/>
    <p:sldId id="298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438" y="132"/>
      </p:cViewPr>
      <p:guideLst/>
    </p:cSldViewPr>
  </p:slideViewPr>
  <p:outlineViewPr>
    <p:cViewPr>
      <p:scale>
        <a:sx n="33" d="100"/>
        <a:sy n="33" d="100"/>
      </p:scale>
      <p:origin x="0" y="-23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A5AFD-372F-45FB-95CB-DFF4FDA8B2AE}" type="datetimeFigureOut">
              <a:rPr lang="zh-CN" altLang="en-US" smtClean="0"/>
              <a:t>2017/1/10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6D37B-1306-440A-AC30-A1BC7F0DD5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116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A5AFD-372F-45FB-95CB-DFF4FDA8B2AE}" type="datetimeFigureOut">
              <a:rPr lang="zh-CN" altLang="en-US" smtClean="0"/>
              <a:t>2017/1/10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6D37B-1306-440A-AC30-A1BC7F0DD5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695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A5AFD-372F-45FB-95CB-DFF4FDA8B2AE}" type="datetimeFigureOut">
              <a:rPr lang="zh-CN" altLang="en-US" smtClean="0"/>
              <a:t>2017/1/10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6D37B-1306-440A-AC30-A1BC7F0DD5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380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A5AFD-372F-45FB-95CB-DFF4FDA8B2AE}" type="datetimeFigureOut">
              <a:rPr lang="zh-CN" altLang="en-US" smtClean="0"/>
              <a:t>2017/1/10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6D37B-1306-440A-AC30-A1BC7F0DD5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6019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A5AFD-372F-45FB-95CB-DFF4FDA8B2AE}" type="datetimeFigureOut">
              <a:rPr lang="zh-CN" altLang="en-US" smtClean="0"/>
              <a:t>2017/1/10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6D37B-1306-440A-AC30-A1BC7F0DD5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937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A5AFD-372F-45FB-95CB-DFF4FDA8B2AE}" type="datetimeFigureOut">
              <a:rPr lang="zh-CN" altLang="en-US" smtClean="0"/>
              <a:t>2017/1/10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6D37B-1306-440A-AC30-A1BC7F0DD5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3811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A5AFD-372F-45FB-95CB-DFF4FDA8B2AE}" type="datetimeFigureOut">
              <a:rPr lang="zh-CN" altLang="en-US" smtClean="0"/>
              <a:t>2017/1/10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6D37B-1306-440A-AC30-A1BC7F0DD5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007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A5AFD-372F-45FB-95CB-DFF4FDA8B2AE}" type="datetimeFigureOut">
              <a:rPr lang="zh-CN" altLang="en-US" smtClean="0"/>
              <a:t>2017/1/10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6D37B-1306-440A-AC30-A1BC7F0DD5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790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A5AFD-372F-45FB-95CB-DFF4FDA8B2AE}" type="datetimeFigureOut">
              <a:rPr lang="zh-CN" altLang="en-US" smtClean="0"/>
              <a:t>2017/1/10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6D37B-1306-440A-AC30-A1BC7F0DD5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779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A5AFD-372F-45FB-95CB-DFF4FDA8B2AE}" type="datetimeFigureOut">
              <a:rPr lang="zh-CN" altLang="en-US" smtClean="0"/>
              <a:t>2017/1/10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6D37B-1306-440A-AC30-A1BC7F0DD5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3420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A5AFD-372F-45FB-95CB-DFF4FDA8B2AE}" type="datetimeFigureOut">
              <a:rPr lang="zh-CN" altLang="en-US" smtClean="0"/>
              <a:t>2017/1/10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6D37B-1306-440A-AC30-A1BC7F0DD5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011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5A5AFD-372F-45FB-95CB-DFF4FDA8B2AE}" type="datetimeFigureOut">
              <a:rPr lang="zh-CN" altLang="en-US" smtClean="0"/>
              <a:t>2017/1/10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6D37B-1306-440A-AC30-A1BC7F0DD5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88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jpg"/><Relationship Id="rId4" Type="http://schemas.openxmlformats.org/officeDocument/2006/relationships/image" Target="../media/image9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jpg"/><Relationship Id="rId4" Type="http://schemas.openxmlformats.org/officeDocument/2006/relationships/image" Target="../media/image102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jpg"/><Relationship Id="rId4" Type="http://schemas.openxmlformats.org/officeDocument/2006/relationships/image" Target="../media/image109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jpg"/><Relationship Id="rId4" Type="http://schemas.openxmlformats.org/officeDocument/2006/relationships/image" Target="../media/image11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4.jpg"/><Relationship Id="rId4" Type="http://schemas.openxmlformats.org/officeDocument/2006/relationships/image" Target="../media/image123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3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493" y="1231421"/>
            <a:ext cx="30375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31" y="1231421"/>
            <a:ext cx="30375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562" y="1231421"/>
            <a:ext cx="30375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文本框 3"/>
          <p:cNvSpPr txBox="1"/>
          <p:nvPr/>
        </p:nvSpPr>
        <p:spPr>
          <a:xfrm>
            <a:off x="5327468" y="12561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豆果美食</a:t>
            </a:r>
            <a:endParaRPr lang="zh-CN" altLang="en-US" sz="28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769915" y="648831"/>
            <a:ext cx="1098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整理</a:t>
            </a:r>
            <a:r>
              <a:rPr lang="en-US" altLang="zh-CN" sz="1100" dirty="0"/>
              <a:t>B</a:t>
            </a:r>
            <a:r>
              <a:rPr lang="en-US" altLang="zh-CN" sz="1100" dirty="0" smtClean="0"/>
              <a:t>y </a:t>
            </a:r>
            <a:r>
              <a:rPr lang="en-US" altLang="zh-CN" sz="1100" dirty="0" err="1" smtClean="0"/>
              <a:t>voidsky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2460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28" y="1359017"/>
            <a:ext cx="2876112" cy="511308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925" y="1359017"/>
            <a:ext cx="2876112" cy="51130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421" y="1359017"/>
            <a:ext cx="2928019" cy="5205366"/>
          </a:xfrm>
          <a:prstGeom prst="rect">
            <a:avLst/>
          </a:prstGeom>
        </p:spPr>
      </p:pic>
      <p:sp>
        <p:nvSpPr>
          <p:cNvPr id="5" name="文本框 3"/>
          <p:cNvSpPr txBox="1"/>
          <p:nvPr/>
        </p:nvSpPr>
        <p:spPr>
          <a:xfrm>
            <a:off x="5686541" y="12561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句逗</a:t>
            </a:r>
            <a:endParaRPr lang="zh-CN" altLang="en-US" sz="28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69915" y="648831"/>
            <a:ext cx="1098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整理</a:t>
            </a:r>
            <a:r>
              <a:rPr lang="en-US" altLang="zh-CN" sz="1100" dirty="0"/>
              <a:t>B</a:t>
            </a:r>
            <a:r>
              <a:rPr lang="en-US" altLang="zh-CN" sz="1100" dirty="0" smtClean="0"/>
              <a:t>y </a:t>
            </a:r>
            <a:r>
              <a:rPr lang="en-US" altLang="zh-CN" sz="1100" dirty="0" err="1" smtClean="0"/>
              <a:t>voidsky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700444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90" y="1279280"/>
            <a:ext cx="2632500" cy="468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852" y="1279280"/>
            <a:ext cx="2632500" cy="46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656" y="1279280"/>
            <a:ext cx="2632500" cy="468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936" y="1279280"/>
            <a:ext cx="2632500" cy="4680000"/>
          </a:xfrm>
          <a:prstGeom prst="rect">
            <a:avLst/>
          </a:prstGeom>
        </p:spPr>
      </p:pic>
      <p:sp>
        <p:nvSpPr>
          <p:cNvPr id="11" name="文本框 3"/>
          <p:cNvSpPr txBox="1"/>
          <p:nvPr/>
        </p:nvSpPr>
        <p:spPr>
          <a:xfrm>
            <a:off x="2859919" y="382565"/>
            <a:ext cx="7377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选车神器</a:t>
            </a:r>
            <a:r>
              <a:rPr lang="en-US" altLang="zh-CN" sz="28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                                                 </a:t>
            </a:r>
            <a:r>
              <a:rPr lang="zh-CN" altLang="en-US" sz="28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什么车好</a:t>
            </a:r>
            <a:endParaRPr lang="zh-CN" altLang="en-US" sz="28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74520" y="905785"/>
            <a:ext cx="1098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100" dirty="0" smtClean="0"/>
              <a:t>整理</a:t>
            </a:r>
            <a:r>
              <a:rPr lang="en-US" altLang="zh-CN" sz="1100" dirty="0"/>
              <a:t>B</a:t>
            </a:r>
            <a:r>
              <a:rPr lang="en-US" altLang="zh-CN" sz="1100" dirty="0" smtClean="0"/>
              <a:t>y </a:t>
            </a:r>
            <a:r>
              <a:rPr lang="en-US" altLang="zh-CN" sz="1100" dirty="0" err="1" smtClean="0"/>
              <a:t>voidsky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024401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405" y="1317071"/>
            <a:ext cx="2673204" cy="47523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462" y="1317071"/>
            <a:ext cx="2673204" cy="4752363"/>
          </a:xfrm>
          <a:prstGeom prst="rect">
            <a:avLst/>
          </a:prstGeom>
        </p:spPr>
      </p:pic>
      <p:sp>
        <p:nvSpPr>
          <p:cNvPr id="5" name="文本框 3"/>
          <p:cNvSpPr txBox="1"/>
          <p:nvPr/>
        </p:nvSpPr>
        <p:spPr>
          <a:xfrm>
            <a:off x="5327468" y="12561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豆果美食</a:t>
            </a:r>
            <a:endParaRPr lang="zh-CN" altLang="en-US" sz="28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69915" y="648831"/>
            <a:ext cx="1098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整理</a:t>
            </a:r>
            <a:r>
              <a:rPr lang="en-US" altLang="zh-CN" sz="1100" dirty="0"/>
              <a:t>B</a:t>
            </a:r>
            <a:r>
              <a:rPr lang="en-US" altLang="zh-CN" sz="1100" dirty="0" smtClean="0"/>
              <a:t>y </a:t>
            </a:r>
            <a:r>
              <a:rPr lang="en-US" altLang="zh-CN" sz="1100" dirty="0" err="1" smtClean="0"/>
              <a:t>voidsky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542679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53" y="1319832"/>
            <a:ext cx="2632500" cy="46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309" y="1319832"/>
            <a:ext cx="2632500" cy="46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979" y="1368246"/>
            <a:ext cx="2632500" cy="46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624" y="1319832"/>
            <a:ext cx="2632500" cy="46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文本框 3"/>
          <p:cNvSpPr txBox="1"/>
          <p:nvPr/>
        </p:nvSpPr>
        <p:spPr>
          <a:xfrm>
            <a:off x="2156922" y="382565"/>
            <a:ext cx="8265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小睡眠</a:t>
            </a:r>
            <a:r>
              <a:rPr lang="en-US" altLang="zh-CN" sz="28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                                                     </a:t>
            </a:r>
            <a:r>
              <a:rPr lang="zh-CN" altLang="en-US" sz="28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云梦助眠引导</a:t>
            </a:r>
            <a:endParaRPr lang="zh-CN" altLang="en-US" sz="28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74520" y="905785"/>
            <a:ext cx="1098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100" dirty="0" smtClean="0"/>
              <a:t>整理</a:t>
            </a:r>
            <a:r>
              <a:rPr lang="en-US" altLang="zh-CN" sz="1100" dirty="0"/>
              <a:t>B</a:t>
            </a:r>
            <a:r>
              <a:rPr lang="en-US" altLang="zh-CN" sz="1100" dirty="0" smtClean="0"/>
              <a:t>y </a:t>
            </a:r>
            <a:r>
              <a:rPr lang="en-US" altLang="zh-CN" sz="1100" dirty="0" err="1" smtClean="0"/>
              <a:t>voidsky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338481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362" y="1518406"/>
            <a:ext cx="2632500" cy="46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271" y="1518406"/>
            <a:ext cx="2632500" cy="46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43" y="1518406"/>
            <a:ext cx="2632500" cy="46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434" y="1518406"/>
            <a:ext cx="2632500" cy="46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文本框 3"/>
          <p:cNvSpPr txBox="1"/>
          <p:nvPr/>
        </p:nvSpPr>
        <p:spPr>
          <a:xfrm>
            <a:off x="2304677" y="588949"/>
            <a:ext cx="7824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微光日历</a:t>
            </a:r>
            <a:r>
              <a:rPr lang="en-US" altLang="zh-CN" sz="28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                                                  </a:t>
            </a:r>
            <a:r>
              <a:rPr lang="zh-CN" altLang="en-US" sz="28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黄历晚年历</a:t>
            </a:r>
            <a:endParaRPr lang="zh-CN" altLang="en-US" sz="28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10" name="文本框 11"/>
          <p:cNvSpPr txBox="1"/>
          <p:nvPr/>
        </p:nvSpPr>
        <p:spPr>
          <a:xfrm>
            <a:off x="5631167" y="1112169"/>
            <a:ext cx="1098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100" dirty="0" smtClean="0"/>
              <a:t>整理</a:t>
            </a:r>
            <a:r>
              <a:rPr lang="en-US" altLang="zh-CN" sz="1100" dirty="0"/>
              <a:t>B</a:t>
            </a:r>
            <a:r>
              <a:rPr lang="en-US" altLang="zh-CN" sz="1100" dirty="0" smtClean="0"/>
              <a:t>y </a:t>
            </a:r>
            <a:r>
              <a:rPr lang="en-US" altLang="zh-CN" sz="1100" dirty="0" err="1" smtClean="0"/>
              <a:t>voidsky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12388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70" y="1079718"/>
            <a:ext cx="3037499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360" y="1079718"/>
            <a:ext cx="3037499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文本框 3"/>
          <p:cNvSpPr txBox="1"/>
          <p:nvPr/>
        </p:nvSpPr>
        <p:spPr>
          <a:xfrm>
            <a:off x="4968395" y="125611"/>
            <a:ext cx="2339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毒</a:t>
            </a:r>
            <a:r>
              <a:rPr lang="zh-CN" altLang="en-US" sz="2800" dirty="0">
                <a:latin typeface="华文琥珀" panose="02010800040101010101" pitchFamily="2" charset="-122"/>
                <a:ea typeface="华文琥珀" panose="02010800040101010101" pitchFamily="2" charset="-122"/>
              </a:rPr>
              <a:t>舌电影社区</a:t>
            </a:r>
          </a:p>
          <a:p>
            <a:pPr algn="ctr"/>
            <a:endParaRPr lang="zh-CN" altLang="en-US" sz="28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69915" y="648831"/>
            <a:ext cx="1098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整理</a:t>
            </a:r>
            <a:r>
              <a:rPr lang="en-US" altLang="zh-CN" sz="1100" dirty="0"/>
              <a:t>B</a:t>
            </a:r>
            <a:r>
              <a:rPr lang="en-US" altLang="zh-CN" sz="1100" dirty="0" smtClean="0"/>
              <a:t>y </a:t>
            </a:r>
            <a:r>
              <a:rPr lang="en-US" altLang="zh-CN" sz="1100" dirty="0" err="1" smtClean="0"/>
              <a:t>voidsky</a:t>
            </a:r>
            <a:endParaRPr lang="zh-CN" altLang="en-US" sz="11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60" y="1079718"/>
            <a:ext cx="30375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394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571" y="1199625"/>
            <a:ext cx="3017678" cy="5364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506" y="1199625"/>
            <a:ext cx="3017678" cy="5364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05" y="1199625"/>
            <a:ext cx="3017678" cy="5364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文本框 3"/>
          <p:cNvSpPr txBox="1"/>
          <p:nvPr/>
        </p:nvSpPr>
        <p:spPr>
          <a:xfrm>
            <a:off x="5327469" y="12561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亲戚</a:t>
            </a:r>
            <a:r>
              <a:rPr lang="zh-CN" altLang="en-US" sz="28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关系</a:t>
            </a:r>
            <a:endParaRPr lang="zh-CN" altLang="en-US" sz="28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69915" y="648831"/>
            <a:ext cx="1098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整理</a:t>
            </a:r>
            <a:r>
              <a:rPr lang="en-US" altLang="zh-CN" sz="1100" dirty="0"/>
              <a:t>B</a:t>
            </a:r>
            <a:r>
              <a:rPr lang="en-US" altLang="zh-CN" sz="1100" dirty="0" smtClean="0"/>
              <a:t>y </a:t>
            </a:r>
            <a:r>
              <a:rPr lang="en-US" altLang="zh-CN" sz="1100" dirty="0" err="1" smtClean="0"/>
              <a:t>voidsky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92749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905" y="1333847"/>
            <a:ext cx="2994083" cy="5322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629" y="1333848"/>
            <a:ext cx="2994083" cy="5322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文本框 3"/>
          <p:cNvSpPr txBox="1"/>
          <p:nvPr/>
        </p:nvSpPr>
        <p:spPr>
          <a:xfrm>
            <a:off x="5327469" y="12561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丁香医生</a:t>
            </a:r>
            <a:endParaRPr lang="zh-CN" altLang="en-US" sz="28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69915" y="648831"/>
            <a:ext cx="1098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整理</a:t>
            </a:r>
            <a:r>
              <a:rPr lang="en-US" altLang="zh-CN" sz="1100" dirty="0"/>
              <a:t>B</a:t>
            </a:r>
            <a:r>
              <a:rPr lang="en-US" altLang="zh-CN" sz="1100" dirty="0" smtClean="0"/>
              <a:t>y </a:t>
            </a:r>
            <a:r>
              <a:rPr lang="en-US" altLang="zh-CN" sz="1100" dirty="0" err="1" smtClean="0"/>
              <a:t>voidsky</a:t>
            </a:r>
            <a:endParaRPr lang="zh-CN" altLang="en-US" sz="11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587" y="1333847"/>
            <a:ext cx="30375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537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147934" y="125611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好药师优选</a:t>
            </a:r>
            <a:endParaRPr lang="zh-CN" altLang="en-US" sz="28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69915" y="648831"/>
            <a:ext cx="1098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整理</a:t>
            </a:r>
            <a:r>
              <a:rPr lang="en-US" altLang="zh-CN" sz="1100" dirty="0"/>
              <a:t>B</a:t>
            </a:r>
            <a:r>
              <a:rPr lang="en-US" altLang="zh-CN" sz="1100" dirty="0" smtClean="0"/>
              <a:t>y </a:t>
            </a:r>
            <a:r>
              <a:rPr lang="en-US" altLang="zh-CN" sz="1100" dirty="0" err="1" smtClean="0"/>
              <a:t>voidsky</a:t>
            </a:r>
            <a:endParaRPr lang="zh-CN" altLang="en-US" sz="11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869" y="1172051"/>
            <a:ext cx="30375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599" y="1172051"/>
            <a:ext cx="30375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40" y="1172051"/>
            <a:ext cx="30375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584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960" y="1172051"/>
            <a:ext cx="30375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431" y="1172051"/>
            <a:ext cx="30375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文本框 3"/>
          <p:cNvSpPr txBox="1"/>
          <p:nvPr/>
        </p:nvSpPr>
        <p:spPr>
          <a:xfrm>
            <a:off x="5147931" y="125611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大脑急转弯</a:t>
            </a:r>
            <a:endParaRPr lang="zh-CN" altLang="en-US" sz="28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69915" y="648831"/>
            <a:ext cx="1098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整理</a:t>
            </a:r>
            <a:r>
              <a:rPr lang="en-US" altLang="zh-CN" sz="1100" dirty="0"/>
              <a:t>B</a:t>
            </a:r>
            <a:r>
              <a:rPr lang="en-US" altLang="zh-CN" sz="1100" dirty="0" smtClean="0"/>
              <a:t>y </a:t>
            </a:r>
            <a:r>
              <a:rPr lang="en-US" altLang="zh-CN" sz="1100" dirty="0" err="1" smtClean="0"/>
              <a:t>voidsky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77766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672" y="1104403"/>
            <a:ext cx="30375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9" y="1104404"/>
            <a:ext cx="30375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本框 3"/>
          <p:cNvSpPr txBox="1"/>
          <p:nvPr/>
        </p:nvSpPr>
        <p:spPr>
          <a:xfrm>
            <a:off x="5507005" y="125611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菜谱儿</a:t>
            </a:r>
            <a:endParaRPr lang="zh-CN" altLang="en-US" sz="28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69915" y="648831"/>
            <a:ext cx="1098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整理</a:t>
            </a:r>
            <a:r>
              <a:rPr lang="en-US" altLang="zh-CN" sz="1100" dirty="0"/>
              <a:t>B</a:t>
            </a:r>
            <a:r>
              <a:rPr lang="en-US" altLang="zh-CN" sz="1100" dirty="0" smtClean="0"/>
              <a:t>y </a:t>
            </a:r>
            <a:r>
              <a:rPr lang="en-US" altLang="zh-CN" sz="1100" dirty="0" err="1" smtClean="0"/>
              <a:t>voidsky</a:t>
            </a:r>
            <a:endParaRPr lang="zh-CN" altLang="en-US" sz="11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36" y="1167027"/>
            <a:ext cx="30375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2114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45" y="1233181"/>
            <a:ext cx="2998802" cy="533120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311" y="1233181"/>
            <a:ext cx="3053069" cy="542767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747" y="1233181"/>
            <a:ext cx="2998802" cy="5331204"/>
          </a:xfrm>
          <a:prstGeom prst="rect">
            <a:avLst/>
          </a:prstGeom>
        </p:spPr>
      </p:pic>
      <p:sp>
        <p:nvSpPr>
          <p:cNvPr id="6" name="文本框 3"/>
          <p:cNvSpPr txBox="1"/>
          <p:nvPr/>
        </p:nvSpPr>
        <p:spPr>
          <a:xfrm>
            <a:off x="4788861" y="125611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印象笔记微清单</a:t>
            </a:r>
            <a:endParaRPr lang="zh-CN" altLang="en-US" sz="28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769915" y="648831"/>
            <a:ext cx="1098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整理</a:t>
            </a:r>
            <a:r>
              <a:rPr lang="en-US" altLang="zh-CN" sz="1100" dirty="0"/>
              <a:t>B</a:t>
            </a:r>
            <a:r>
              <a:rPr lang="en-US" altLang="zh-CN" sz="1100" dirty="0" smtClean="0"/>
              <a:t>y </a:t>
            </a:r>
            <a:r>
              <a:rPr lang="en-US" altLang="zh-CN" sz="1100" dirty="0" err="1" smtClean="0"/>
              <a:t>voidsky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11017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69" y="1096861"/>
            <a:ext cx="30375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906" y="1073791"/>
            <a:ext cx="30375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25" y="1073791"/>
            <a:ext cx="30375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本框 3"/>
          <p:cNvSpPr txBox="1"/>
          <p:nvPr/>
        </p:nvSpPr>
        <p:spPr>
          <a:xfrm>
            <a:off x="5507004" y="125611"/>
            <a:ext cx="1261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乐词斩</a:t>
            </a:r>
            <a:endParaRPr lang="zh-CN" altLang="en-US" sz="28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69915" y="648831"/>
            <a:ext cx="1098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整理</a:t>
            </a:r>
            <a:r>
              <a:rPr lang="en-US" altLang="zh-CN" sz="1100" dirty="0"/>
              <a:t>B</a:t>
            </a:r>
            <a:r>
              <a:rPr lang="en-US" altLang="zh-CN" sz="1100" dirty="0" smtClean="0"/>
              <a:t>y </a:t>
            </a:r>
            <a:r>
              <a:rPr lang="en-US" altLang="zh-CN" sz="1100" dirty="0" err="1" smtClean="0"/>
              <a:t>voidsky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94325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"/>
          <p:cNvSpPr txBox="1"/>
          <p:nvPr/>
        </p:nvSpPr>
        <p:spPr>
          <a:xfrm>
            <a:off x="2365579" y="236447"/>
            <a:ext cx="7988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latin typeface="华文琥珀" panose="02010800040101010101" pitchFamily="2" charset="-122"/>
                <a:ea typeface="华文琥珀" panose="02010800040101010101" pitchFamily="2" charset="-122"/>
              </a:rPr>
              <a:t>人人词典、网易有道词典、扇贝小字典、小</a:t>
            </a:r>
            <a:r>
              <a:rPr lang="en-US" altLang="zh-CN" sz="2800" dirty="0">
                <a:latin typeface="华文琥珀" panose="02010800040101010101" pitchFamily="2" charset="-122"/>
                <a:ea typeface="华文琥珀" panose="02010800040101010101" pitchFamily="2" charset="-122"/>
              </a:rPr>
              <a:t>D</a:t>
            </a:r>
            <a:r>
              <a:rPr lang="zh-CN" altLang="en-US" sz="28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词典</a:t>
            </a:r>
            <a:endParaRPr lang="zh-CN" altLang="en-US" sz="28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44000" y="898447"/>
            <a:ext cx="1098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整理</a:t>
            </a:r>
            <a:r>
              <a:rPr lang="en-US" altLang="zh-CN" sz="1100" dirty="0"/>
              <a:t>B</a:t>
            </a:r>
            <a:r>
              <a:rPr lang="en-US" altLang="zh-CN" sz="1100" dirty="0" smtClean="0"/>
              <a:t>y </a:t>
            </a:r>
            <a:r>
              <a:rPr lang="en-US" altLang="zh-CN" sz="1100" dirty="0" err="1" smtClean="0"/>
              <a:t>voidsky</a:t>
            </a:r>
            <a:endParaRPr lang="zh-CN" altLang="en-US" sz="11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28" y="1570181"/>
            <a:ext cx="2632500" cy="46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00" y="1570181"/>
            <a:ext cx="2632500" cy="46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660" y="1560447"/>
            <a:ext cx="2632500" cy="46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720" y="1496291"/>
            <a:ext cx="2632500" cy="46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449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0" y="1690253"/>
            <a:ext cx="2632500" cy="46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145" y="1690253"/>
            <a:ext cx="2632500" cy="46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678" y="1690253"/>
            <a:ext cx="2632500" cy="46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533" y="1690253"/>
            <a:ext cx="2632500" cy="46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文本框 3"/>
          <p:cNvSpPr txBox="1"/>
          <p:nvPr/>
        </p:nvSpPr>
        <p:spPr>
          <a:xfrm>
            <a:off x="2455884" y="511874"/>
            <a:ext cx="8111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汇率</a:t>
            </a:r>
            <a:r>
              <a:rPr lang="en-US" altLang="zh-CN" sz="28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e                                                 </a:t>
            </a:r>
            <a:r>
              <a:rPr lang="zh-CN" altLang="en-US" sz="28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汇率换算专业版</a:t>
            </a:r>
            <a:endParaRPr lang="zh-CN" altLang="en-US" sz="28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37574" y="1035094"/>
            <a:ext cx="1098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100" dirty="0" smtClean="0"/>
              <a:t>整理</a:t>
            </a:r>
            <a:r>
              <a:rPr lang="en-US" altLang="zh-CN" sz="1100" dirty="0"/>
              <a:t>B</a:t>
            </a:r>
            <a:r>
              <a:rPr lang="en-US" altLang="zh-CN" sz="1100" dirty="0" smtClean="0"/>
              <a:t>y </a:t>
            </a:r>
            <a:r>
              <a:rPr lang="en-US" altLang="zh-CN" sz="1100" dirty="0" err="1" smtClean="0"/>
              <a:t>voidsky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52437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59" y="898633"/>
            <a:ext cx="3201142" cy="569091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879" y="898633"/>
            <a:ext cx="3201142" cy="5690919"/>
          </a:xfrm>
          <a:prstGeom prst="rect">
            <a:avLst/>
          </a:prstGeom>
        </p:spPr>
      </p:pic>
      <p:sp>
        <p:nvSpPr>
          <p:cNvPr id="8" name="文本框 3"/>
          <p:cNvSpPr txBox="1"/>
          <p:nvPr/>
        </p:nvSpPr>
        <p:spPr>
          <a:xfrm>
            <a:off x="1888418" y="74895"/>
            <a:ext cx="80826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猫眼电影</a:t>
            </a:r>
            <a:r>
              <a:rPr lang="en-US" altLang="zh-CN" sz="28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                                                       </a:t>
            </a:r>
            <a:r>
              <a:rPr lang="zh-CN" altLang="en-US" sz="28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直捣电影</a:t>
            </a:r>
            <a:endParaRPr lang="zh-CN" altLang="en-US" sz="28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380556" y="517858"/>
            <a:ext cx="1098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100" dirty="0" smtClean="0"/>
              <a:t>整理</a:t>
            </a:r>
            <a:r>
              <a:rPr lang="en-US" altLang="zh-CN" sz="1100" dirty="0"/>
              <a:t>B</a:t>
            </a:r>
            <a:r>
              <a:rPr lang="en-US" altLang="zh-CN" sz="1100" dirty="0" smtClean="0"/>
              <a:t>y </a:t>
            </a:r>
            <a:r>
              <a:rPr lang="en-US" altLang="zh-CN" sz="1100" dirty="0" err="1" smtClean="0"/>
              <a:t>voidsky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26822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459" y="1082180"/>
            <a:ext cx="30375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25" y="1082180"/>
            <a:ext cx="30375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345" y="1082180"/>
            <a:ext cx="30375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文本框 3"/>
          <p:cNvSpPr txBox="1"/>
          <p:nvPr/>
        </p:nvSpPr>
        <p:spPr>
          <a:xfrm>
            <a:off x="5686541" y="125611"/>
            <a:ext cx="902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换算</a:t>
            </a:r>
            <a:endParaRPr lang="zh-CN" altLang="en-US" sz="28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769915" y="648831"/>
            <a:ext cx="1098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整理</a:t>
            </a:r>
            <a:r>
              <a:rPr lang="en-US" altLang="zh-CN" sz="1100" dirty="0"/>
              <a:t>B</a:t>
            </a:r>
            <a:r>
              <a:rPr lang="en-US" altLang="zh-CN" sz="1100" dirty="0" smtClean="0"/>
              <a:t>y </a:t>
            </a:r>
            <a:r>
              <a:rPr lang="en-US" altLang="zh-CN" sz="1100" dirty="0" err="1" smtClean="0"/>
              <a:t>voidsky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96401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46" y="1078960"/>
            <a:ext cx="30375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953" y="1078960"/>
            <a:ext cx="30375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82" y="1078960"/>
            <a:ext cx="30375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本框 3"/>
          <p:cNvSpPr txBox="1"/>
          <p:nvPr/>
        </p:nvSpPr>
        <p:spPr>
          <a:xfrm>
            <a:off x="5237699" y="125611"/>
            <a:ext cx="180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X</a:t>
            </a:r>
            <a:r>
              <a:rPr lang="zh-CN" altLang="en-US" sz="2800" dirty="0">
                <a:latin typeface="华文琥珀" panose="02010800040101010101" pitchFamily="2" charset="-122"/>
                <a:ea typeface="华文琥珀" panose="02010800040101010101" pitchFamily="2" charset="-122"/>
              </a:rPr>
              <a:t>分子</a:t>
            </a:r>
            <a:r>
              <a:rPr lang="zh-CN" altLang="en-US" sz="28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商城</a:t>
            </a:r>
            <a:endParaRPr lang="zh-CN" altLang="en-US" sz="28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69915" y="648831"/>
            <a:ext cx="1098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整理</a:t>
            </a:r>
            <a:r>
              <a:rPr lang="en-US" altLang="zh-CN" sz="1100" dirty="0"/>
              <a:t>B</a:t>
            </a:r>
            <a:r>
              <a:rPr lang="en-US" altLang="zh-CN" sz="1100" dirty="0" smtClean="0"/>
              <a:t>y </a:t>
            </a:r>
            <a:r>
              <a:rPr lang="en-US" altLang="zh-CN" sz="1100" dirty="0" err="1" smtClean="0"/>
              <a:t>voidsky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917037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00" y="1145224"/>
            <a:ext cx="3037501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440" y="1145224"/>
            <a:ext cx="30375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679" y="1145224"/>
            <a:ext cx="30375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文本框 3"/>
          <p:cNvSpPr txBox="1"/>
          <p:nvPr/>
        </p:nvSpPr>
        <p:spPr>
          <a:xfrm>
            <a:off x="5327468" y="125611"/>
            <a:ext cx="1620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驾考帮手</a:t>
            </a:r>
            <a:endParaRPr lang="zh-CN" altLang="en-US" sz="28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769915" y="648831"/>
            <a:ext cx="1098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整理</a:t>
            </a:r>
            <a:r>
              <a:rPr lang="en-US" altLang="zh-CN" sz="1100" dirty="0"/>
              <a:t>B</a:t>
            </a:r>
            <a:r>
              <a:rPr lang="en-US" altLang="zh-CN" sz="1100" dirty="0" smtClean="0"/>
              <a:t>y </a:t>
            </a:r>
            <a:r>
              <a:rPr lang="en-US" altLang="zh-CN" sz="1100" dirty="0" err="1" smtClean="0"/>
              <a:t>voidsky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964038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59" y="1031845"/>
            <a:ext cx="30375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957" y="1031845"/>
            <a:ext cx="30375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250" y="1031845"/>
            <a:ext cx="30375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文本框 3"/>
          <p:cNvSpPr txBox="1"/>
          <p:nvPr/>
        </p:nvSpPr>
        <p:spPr>
          <a:xfrm>
            <a:off x="5587154" y="125611"/>
            <a:ext cx="1101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天气</a:t>
            </a:r>
            <a:r>
              <a:rPr lang="en-US" altLang="zh-CN" sz="28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e</a:t>
            </a:r>
            <a:endParaRPr lang="zh-CN" altLang="en-US" sz="28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769915" y="648831"/>
            <a:ext cx="1098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整理</a:t>
            </a:r>
            <a:r>
              <a:rPr lang="en-US" altLang="zh-CN" sz="1100" dirty="0"/>
              <a:t>B</a:t>
            </a:r>
            <a:r>
              <a:rPr lang="en-US" altLang="zh-CN" sz="1100" dirty="0" smtClean="0"/>
              <a:t>y </a:t>
            </a:r>
            <a:r>
              <a:rPr lang="en-US" altLang="zh-CN" sz="1100" dirty="0" err="1" smtClean="0"/>
              <a:t>voidsky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692978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529" y="1182848"/>
            <a:ext cx="30375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633" y="1182848"/>
            <a:ext cx="30375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25" y="1182848"/>
            <a:ext cx="30375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文本框 3"/>
          <p:cNvSpPr txBox="1"/>
          <p:nvPr/>
        </p:nvSpPr>
        <p:spPr>
          <a:xfrm>
            <a:off x="5147932" y="125611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要出发旅行</a:t>
            </a:r>
            <a:endParaRPr lang="zh-CN" altLang="en-US" sz="28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769915" y="648831"/>
            <a:ext cx="1098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整理</a:t>
            </a:r>
            <a:r>
              <a:rPr lang="en-US" altLang="zh-CN" sz="1100" dirty="0"/>
              <a:t>B</a:t>
            </a:r>
            <a:r>
              <a:rPr lang="en-US" altLang="zh-CN" sz="1100" dirty="0" smtClean="0"/>
              <a:t>y </a:t>
            </a:r>
            <a:r>
              <a:rPr lang="en-US" altLang="zh-CN" sz="1100" dirty="0" err="1" smtClean="0"/>
              <a:t>voidsky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653825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122" y="1224790"/>
            <a:ext cx="3012959" cy="5356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722" y="1224790"/>
            <a:ext cx="3012959" cy="5356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13" y="1224791"/>
            <a:ext cx="3012959" cy="5356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本框 3"/>
          <p:cNvSpPr txBox="1"/>
          <p:nvPr/>
        </p:nvSpPr>
        <p:spPr>
          <a:xfrm>
            <a:off x="5507003" y="125611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查地铁</a:t>
            </a:r>
            <a:endParaRPr lang="zh-CN" altLang="en-US" sz="28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69915" y="648831"/>
            <a:ext cx="1098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整理</a:t>
            </a:r>
            <a:r>
              <a:rPr lang="en-US" altLang="zh-CN" sz="1100" dirty="0"/>
              <a:t>B</a:t>
            </a:r>
            <a:r>
              <a:rPr lang="en-US" altLang="zh-CN" sz="1100" dirty="0" smtClean="0"/>
              <a:t>y </a:t>
            </a:r>
            <a:r>
              <a:rPr lang="en-US" altLang="zh-CN" sz="1100" dirty="0" err="1" smtClean="0"/>
              <a:t>voidsky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1296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38" y="1040236"/>
            <a:ext cx="30375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55" y="1040236"/>
            <a:ext cx="30375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10" y="1040236"/>
            <a:ext cx="30375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文本框 3"/>
          <p:cNvSpPr txBox="1"/>
          <p:nvPr/>
        </p:nvSpPr>
        <p:spPr>
          <a:xfrm>
            <a:off x="4500318" y="125611"/>
            <a:ext cx="3275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latin typeface="华文琥珀" panose="02010800040101010101" pitchFamily="2" charset="-122"/>
                <a:ea typeface="华文琥珀" panose="02010800040101010101" pitchFamily="2" charset="-122"/>
              </a:rPr>
              <a:t>奇遇旅行</a:t>
            </a:r>
            <a:r>
              <a:rPr lang="en-US" altLang="zh-CN" sz="2800" dirty="0" err="1" smtClean="0">
                <a:latin typeface="华文琥珀" panose="02010800040101010101" pitchFamily="2" charset="-122"/>
                <a:ea typeface="华文琥珀" panose="02010800040101010101" pitchFamily="2" charset="-122"/>
              </a:rPr>
              <a:t>FantasTrip</a:t>
            </a:r>
            <a:endParaRPr lang="en-US" altLang="zh-CN" sz="28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769915" y="648831"/>
            <a:ext cx="1098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整理</a:t>
            </a:r>
            <a:r>
              <a:rPr lang="en-US" altLang="zh-CN" sz="1100" dirty="0"/>
              <a:t>B</a:t>
            </a:r>
            <a:r>
              <a:rPr lang="en-US" altLang="zh-CN" sz="1100" dirty="0" smtClean="0"/>
              <a:t>y </a:t>
            </a:r>
            <a:r>
              <a:rPr lang="en-US" altLang="zh-CN" sz="1100" dirty="0" err="1" smtClean="0"/>
              <a:t>voidsky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5974649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91" y="1079718"/>
            <a:ext cx="30375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322" y="1079718"/>
            <a:ext cx="30375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本框 3"/>
          <p:cNvSpPr txBox="1"/>
          <p:nvPr/>
        </p:nvSpPr>
        <p:spPr>
          <a:xfrm>
            <a:off x="5147931" y="125611"/>
            <a:ext cx="19800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蚂蜂</a:t>
            </a:r>
            <a:r>
              <a:rPr lang="zh-CN" altLang="en-US" sz="2800" dirty="0">
                <a:latin typeface="华文琥珀" panose="02010800040101010101" pitchFamily="2" charset="-122"/>
                <a:ea typeface="华文琥珀" panose="02010800040101010101" pitchFamily="2" charset="-122"/>
              </a:rPr>
              <a:t>窝攻略</a:t>
            </a:r>
          </a:p>
          <a:p>
            <a:pPr algn="ctr"/>
            <a:endParaRPr lang="zh-CN" altLang="en-US" sz="28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69915" y="648831"/>
            <a:ext cx="1098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整理</a:t>
            </a:r>
            <a:r>
              <a:rPr lang="en-US" altLang="zh-CN" sz="1100" dirty="0"/>
              <a:t>B</a:t>
            </a:r>
            <a:r>
              <a:rPr lang="en-US" altLang="zh-CN" sz="1100" dirty="0" smtClean="0"/>
              <a:t>y </a:t>
            </a:r>
            <a:r>
              <a:rPr lang="en-US" altLang="zh-CN" sz="1100" dirty="0" err="1" smtClean="0"/>
              <a:t>voidsky</a:t>
            </a:r>
            <a:endParaRPr lang="zh-CN" altLang="en-US" sz="11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791" y="1079718"/>
            <a:ext cx="30375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87228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10" y="1644240"/>
            <a:ext cx="2430000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153" y="1644240"/>
            <a:ext cx="2430000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613" y="1644240"/>
            <a:ext cx="2430000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515" y="1644240"/>
            <a:ext cx="2430000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文本框 3"/>
          <p:cNvSpPr txBox="1"/>
          <p:nvPr/>
        </p:nvSpPr>
        <p:spPr>
          <a:xfrm>
            <a:off x="1202703" y="522990"/>
            <a:ext cx="9103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latin typeface="华文琥珀" panose="02010800040101010101" pitchFamily="2" charset="-122"/>
                <a:ea typeface="华文琥珀" panose="02010800040101010101" pitchFamily="2" charset="-122"/>
              </a:rPr>
              <a:t>孕期伴侣超级妈妈</a:t>
            </a:r>
            <a:r>
              <a:rPr lang="zh-CN" altLang="en-US" sz="28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工具箱                                  妈妈</a:t>
            </a:r>
            <a:r>
              <a:rPr lang="zh-CN" altLang="en-US" sz="2800" dirty="0">
                <a:latin typeface="华文琥珀" panose="02010800040101010101" pitchFamily="2" charset="-122"/>
                <a:ea typeface="华文琥珀" panose="02010800040101010101" pitchFamily="2" charset="-122"/>
              </a:rPr>
              <a:t>网孕育</a:t>
            </a:r>
          </a:p>
        </p:txBody>
      </p:sp>
      <p:sp>
        <p:nvSpPr>
          <p:cNvPr id="13" name="文本框 11"/>
          <p:cNvSpPr txBox="1"/>
          <p:nvPr/>
        </p:nvSpPr>
        <p:spPr>
          <a:xfrm>
            <a:off x="5590153" y="1158350"/>
            <a:ext cx="1098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100" dirty="0" smtClean="0"/>
              <a:t>整理</a:t>
            </a:r>
            <a:r>
              <a:rPr lang="en-US" altLang="zh-CN" sz="1100" dirty="0"/>
              <a:t>B</a:t>
            </a:r>
            <a:r>
              <a:rPr lang="en-US" altLang="zh-CN" sz="1100" dirty="0" smtClean="0"/>
              <a:t>y </a:t>
            </a:r>
            <a:r>
              <a:rPr lang="en-US" altLang="zh-CN" sz="1100" dirty="0" err="1" smtClean="0"/>
              <a:t>voidsky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1898182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580" y="1635854"/>
            <a:ext cx="2430000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10" y="1635854"/>
            <a:ext cx="2430000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72" y="1635854"/>
            <a:ext cx="2430000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818" y="1635854"/>
            <a:ext cx="2429999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文本框 3"/>
          <p:cNvSpPr txBox="1"/>
          <p:nvPr/>
        </p:nvSpPr>
        <p:spPr>
          <a:xfrm>
            <a:off x="2319144" y="482073"/>
            <a:ext cx="7730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美柚</a:t>
            </a:r>
            <a:r>
              <a:rPr lang="en-US" altLang="zh-CN" sz="28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APP                                                    </a:t>
            </a:r>
            <a:r>
              <a:rPr lang="zh-CN" altLang="en-US" sz="28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姨妈助手</a:t>
            </a:r>
            <a:endParaRPr lang="zh-CN" altLang="en-US" sz="28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34955" y="925036"/>
            <a:ext cx="1098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整理</a:t>
            </a:r>
            <a:r>
              <a:rPr lang="en-US" altLang="zh-CN" sz="1100" dirty="0"/>
              <a:t>B</a:t>
            </a:r>
            <a:r>
              <a:rPr lang="en-US" altLang="zh-CN" sz="1100" dirty="0" smtClean="0"/>
              <a:t>y </a:t>
            </a:r>
            <a:r>
              <a:rPr lang="en-US" altLang="zh-CN" sz="1100" dirty="0" err="1" smtClean="0"/>
              <a:t>voidsky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46920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6" y="1311564"/>
            <a:ext cx="2632500" cy="46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018" y="1311564"/>
            <a:ext cx="2632500" cy="46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661" y="1311564"/>
            <a:ext cx="2632500" cy="46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666" y="1311564"/>
            <a:ext cx="2632500" cy="46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文本框 3"/>
          <p:cNvSpPr txBox="1"/>
          <p:nvPr/>
        </p:nvSpPr>
        <p:spPr>
          <a:xfrm>
            <a:off x="5507003" y="125611"/>
            <a:ext cx="1261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去哪儿</a:t>
            </a:r>
            <a:endParaRPr lang="zh-CN" altLang="en-US" sz="28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769915" y="648831"/>
            <a:ext cx="1098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整理</a:t>
            </a:r>
            <a:r>
              <a:rPr lang="en-US" altLang="zh-CN" sz="1100" dirty="0"/>
              <a:t>B</a:t>
            </a:r>
            <a:r>
              <a:rPr lang="en-US" altLang="zh-CN" sz="1100" dirty="0" smtClean="0"/>
              <a:t>y </a:t>
            </a:r>
            <a:r>
              <a:rPr lang="en-US" altLang="zh-CN" sz="1100" dirty="0" err="1" smtClean="0"/>
              <a:t>voidsky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367130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89" y="1246909"/>
            <a:ext cx="30375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240" y="1246909"/>
            <a:ext cx="30375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756" y="1246909"/>
            <a:ext cx="30375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文本框 3"/>
          <p:cNvSpPr txBox="1"/>
          <p:nvPr/>
        </p:nvSpPr>
        <p:spPr>
          <a:xfrm>
            <a:off x="5443280" y="13854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携程</a:t>
            </a:r>
            <a:endParaRPr lang="zh-CN" altLang="en-US" sz="28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12" name="文本框 8"/>
          <p:cNvSpPr txBox="1"/>
          <p:nvPr/>
        </p:nvSpPr>
        <p:spPr>
          <a:xfrm>
            <a:off x="6526654" y="661765"/>
            <a:ext cx="1098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100" dirty="0" smtClean="0"/>
              <a:t>整理</a:t>
            </a:r>
            <a:r>
              <a:rPr lang="en-US" altLang="zh-CN" sz="1100" dirty="0"/>
              <a:t>B</a:t>
            </a:r>
            <a:r>
              <a:rPr lang="en-US" altLang="zh-CN" sz="1100" dirty="0" smtClean="0"/>
              <a:t>y </a:t>
            </a:r>
            <a:r>
              <a:rPr lang="en-US" altLang="zh-CN" sz="1100" dirty="0" err="1" smtClean="0"/>
              <a:t>voidsky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0006981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249" y="1579419"/>
            <a:ext cx="2632500" cy="46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24" y="1579419"/>
            <a:ext cx="2632500" cy="46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787" y="1579419"/>
            <a:ext cx="2632500" cy="46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412" y="1579419"/>
            <a:ext cx="2632500" cy="46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文本框 3"/>
          <p:cNvSpPr txBox="1"/>
          <p:nvPr/>
        </p:nvSpPr>
        <p:spPr>
          <a:xfrm>
            <a:off x="2390939" y="445127"/>
            <a:ext cx="764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自选股</a:t>
            </a:r>
            <a:r>
              <a:rPr lang="en-US" altLang="zh-CN" sz="28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                                                    </a:t>
            </a:r>
            <a:r>
              <a:rPr lang="zh-CN" altLang="en-US" sz="28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优品股票通</a:t>
            </a:r>
            <a:endParaRPr lang="zh-CN" altLang="en-US" sz="28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62665" y="888090"/>
            <a:ext cx="1098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整理</a:t>
            </a:r>
            <a:r>
              <a:rPr lang="en-US" altLang="zh-CN" sz="1100" dirty="0"/>
              <a:t>B</a:t>
            </a:r>
            <a:r>
              <a:rPr lang="en-US" altLang="zh-CN" sz="1100" dirty="0" smtClean="0"/>
              <a:t>y </a:t>
            </a:r>
            <a:r>
              <a:rPr lang="en-US" altLang="zh-CN" sz="1100" dirty="0" err="1" smtClean="0"/>
              <a:t>voidsky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5924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24" y="1184985"/>
            <a:ext cx="30375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379" y="1184985"/>
            <a:ext cx="30375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862" y="1184985"/>
            <a:ext cx="30375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文本框 3"/>
          <p:cNvSpPr txBox="1"/>
          <p:nvPr/>
        </p:nvSpPr>
        <p:spPr>
          <a:xfrm>
            <a:off x="5084207" y="138545"/>
            <a:ext cx="1620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知了交通</a:t>
            </a:r>
            <a:endParaRPr lang="zh-CN" altLang="en-US" sz="28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14" name="文本框 8"/>
          <p:cNvSpPr txBox="1"/>
          <p:nvPr/>
        </p:nvSpPr>
        <p:spPr>
          <a:xfrm>
            <a:off x="6526654" y="661765"/>
            <a:ext cx="1098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100" dirty="0" smtClean="0"/>
              <a:t>整理</a:t>
            </a:r>
            <a:r>
              <a:rPr lang="en-US" altLang="zh-CN" sz="1100" dirty="0"/>
              <a:t>B</a:t>
            </a:r>
            <a:r>
              <a:rPr lang="en-US" altLang="zh-CN" sz="1100" dirty="0" smtClean="0"/>
              <a:t>y </a:t>
            </a:r>
            <a:r>
              <a:rPr lang="en-US" altLang="zh-CN" sz="1100" dirty="0" err="1" smtClean="0"/>
              <a:t>voidsky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43592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40" y="1180909"/>
            <a:ext cx="30375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41" y="1180909"/>
            <a:ext cx="30375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文本框 3"/>
          <p:cNvSpPr txBox="1"/>
          <p:nvPr/>
        </p:nvSpPr>
        <p:spPr>
          <a:xfrm>
            <a:off x="4729179" y="99422"/>
            <a:ext cx="1620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腾讯视频</a:t>
            </a:r>
            <a:endParaRPr lang="zh-CN" altLang="en-US" sz="28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5" name="文本框 8"/>
          <p:cNvSpPr txBox="1"/>
          <p:nvPr/>
        </p:nvSpPr>
        <p:spPr>
          <a:xfrm>
            <a:off x="6171625" y="622642"/>
            <a:ext cx="1098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100" dirty="0" smtClean="0"/>
              <a:t>整理</a:t>
            </a:r>
            <a:r>
              <a:rPr lang="en-US" altLang="zh-CN" sz="1100" dirty="0"/>
              <a:t>B</a:t>
            </a:r>
            <a:r>
              <a:rPr lang="en-US" altLang="zh-CN" sz="1100" dirty="0" smtClean="0"/>
              <a:t>y </a:t>
            </a:r>
            <a:r>
              <a:rPr lang="en-US" altLang="zh-CN" sz="1100" dirty="0" err="1" smtClean="0"/>
              <a:t>voidsky</a:t>
            </a:r>
            <a:endParaRPr lang="zh-CN" altLang="en-US" sz="11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639" y="1180909"/>
            <a:ext cx="30375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917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32" y="1357745"/>
            <a:ext cx="2632500" cy="46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502" y="1357745"/>
            <a:ext cx="2632500" cy="46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128" y="1357745"/>
            <a:ext cx="2632500" cy="46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661" y="1357745"/>
            <a:ext cx="2632500" cy="46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文本框 3"/>
          <p:cNvSpPr txBox="1"/>
          <p:nvPr/>
        </p:nvSpPr>
        <p:spPr>
          <a:xfrm>
            <a:off x="2346857" y="445127"/>
            <a:ext cx="7730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大众点评</a:t>
            </a:r>
            <a:r>
              <a:rPr lang="en-US" altLang="zh-CN" sz="28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                                                    </a:t>
            </a:r>
            <a:r>
              <a:rPr lang="zh-CN" altLang="en-US" sz="28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 美团生活</a:t>
            </a:r>
            <a:endParaRPr lang="zh-CN" altLang="en-US" sz="28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62665" y="888090"/>
            <a:ext cx="1098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整理</a:t>
            </a:r>
            <a:r>
              <a:rPr lang="en-US" altLang="zh-CN" sz="1100" dirty="0"/>
              <a:t>B</a:t>
            </a:r>
            <a:r>
              <a:rPr lang="en-US" altLang="zh-CN" sz="1100" dirty="0" smtClean="0"/>
              <a:t>y </a:t>
            </a:r>
            <a:r>
              <a:rPr lang="en-US" altLang="zh-CN" sz="1100" dirty="0" err="1" smtClean="0"/>
              <a:t>voidsky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66504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72" y="1153090"/>
            <a:ext cx="30375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127" y="1153090"/>
            <a:ext cx="30375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750" y="1153090"/>
            <a:ext cx="30375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文本框 3"/>
          <p:cNvSpPr txBox="1"/>
          <p:nvPr/>
        </p:nvSpPr>
        <p:spPr>
          <a:xfrm>
            <a:off x="4968396" y="125611"/>
            <a:ext cx="2339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购物决策助手</a:t>
            </a:r>
            <a:endParaRPr lang="zh-CN" altLang="en-US" sz="28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769915" y="648831"/>
            <a:ext cx="1098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整理</a:t>
            </a:r>
            <a:r>
              <a:rPr lang="en-US" altLang="zh-CN" sz="1100" dirty="0"/>
              <a:t>B</a:t>
            </a:r>
            <a:r>
              <a:rPr lang="en-US" altLang="zh-CN" sz="1100" dirty="0" smtClean="0"/>
              <a:t>y </a:t>
            </a:r>
            <a:r>
              <a:rPr lang="en-US" altLang="zh-CN" sz="1100" dirty="0" err="1" smtClean="0"/>
              <a:t>voidsky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45811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3"/>
          <p:cNvSpPr txBox="1"/>
          <p:nvPr/>
        </p:nvSpPr>
        <p:spPr>
          <a:xfrm>
            <a:off x="2034278" y="445127"/>
            <a:ext cx="8355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摩拜单车</a:t>
            </a:r>
            <a:r>
              <a:rPr lang="en-US" altLang="zh-CN" sz="28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                                                    </a:t>
            </a:r>
            <a:r>
              <a:rPr lang="zh-CN" altLang="en-US" sz="28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 滴滴出行</a:t>
            </a:r>
            <a:r>
              <a:rPr lang="en-US" altLang="zh-CN" sz="2800" dirty="0" err="1" smtClean="0">
                <a:latin typeface="华文琥珀" panose="02010800040101010101" pitchFamily="2" charset="-122"/>
                <a:ea typeface="华文琥珀" panose="02010800040101010101" pitchFamily="2" charset="-122"/>
              </a:rPr>
              <a:t>didi</a:t>
            </a:r>
            <a:endParaRPr lang="zh-CN" altLang="en-US" sz="28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62665" y="888090"/>
            <a:ext cx="1098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整理</a:t>
            </a:r>
            <a:r>
              <a:rPr lang="en-US" altLang="zh-CN" sz="1100" dirty="0"/>
              <a:t>B</a:t>
            </a:r>
            <a:r>
              <a:rPr lang="en-US" altLang="zh-CN" sz="1100" dirty="0" smtClean="0"/>
              <a:t>y </a:t>
            </a:r>
            <a:r>
              <a:rPr lang="en-US" altLang="zh-CN" sz="1100" dirty="0" err="1" smtClean="0"/>
              <a:t>voidsky</a:t>
            </a:r>
            <a:endParaRPr lang="zh-CN" altLang="en-US" sz="11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45" y="1413474"/>
            <a:ext cx="2632500" cy="46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205" y="1411310"/>
            <a:ext cx="2632500" cy="46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096" y="1413474"/>
            <a:ext cx="2632500" cy="46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256" y="1413474"/>
            <a:ext cx="2632500" cy="46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248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867" y="1254675"/>
            <a:ext cx="30375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200" y="1254675"/>
            <a:ext cx="30375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4" y="1254675"/>
            <a:ext cx="30375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文本框 3"/>
          <p:cNvSpPr txBox="1"/>
          <p:nvPr/>
        </p:nvSpPr>
        <p:spPr>
          <a:xfrm>
            <a:off x="5263745" y="13854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飞常准</a:t>
            </a:r>
            <a:endParaRPr lang="zh-CN" altLang="en-US" sz="28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17" name="文本框 8"/>
          <p:cNvSpPr txBox="1"/>
          <p:nvPr/>
        </p:nvSpPr>
        <p:spPr>
          <a:xfrm>
            <a:off x="6526654" y="661765"/>
            <a:ext cx="1098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100" dirty="0" smtClean="0"/>
              <a:t>整理</a:t>
            </a:r>
            <a:r>
              <a:rPr lang="en-US" altLang="zh-CN" sz="1100" dirty="0"/>
              <a:t>B</a:t>
            </a:r>
            <a:r>
              <a:rPr lang="en-US" altLang="zh-CN" sz="1100" dirty="0" smtClean="0"/>
              <a:t>y </a:t>
            </a:r>
            <a:r>
              <a:rPr lang="en-US" altLang="zh-CN" sz="1100" dirty="0" err="1" smtClean="0"/>
              <a:t>voidsky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94684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295" y="1325191"/>
            <a:ext cx="30375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726" y="1325191"/>
            <a:ext cx="30375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86" y="1325191"/>
            <a:ext cx="30375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文本框 3"/>
          <p:cNvSpPr txBox="1"/>
          <p:nvPr/>
        </p:nvSpPr>
        <p:spPr>
          <a:xfrm>
            <a:off x="5263743" y="13854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查航班</a:t>
            </a:r>
            <a:endParaRPr lang="zh-CN" altLang="en-US" sz="28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12" name="文本框 8"/>
          <p:cNvSpPr txBox="1"/>
          <p:nvPr/>
        </p:nvSpPr>
        <p:spPr>
          <a:xfrm>
            <a:off x="6526654" y="661765"/>
            <a:ext cx="1098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100" dirty="0" smtClean="0"/>
              <a:t>整理</a:t>
            </a:r>
            <a:r>
              <a:rPr lang="en-US" altLang="zh-CN" sz="1100" dirty="0"/>
              <a:t>B</a:t>
            </a:r>
            <a:r>
              <a:rPr lang="en-US" altLang="zh-CN" sz="1100" dirty="0" smtClean="0"/>
              <a:t>y </a:t>
            </a:r>
            <a:r>
              <a:rPr lang="en-US" altLang="zh-CN" sz="1100" dirty="0" err="1" smtClean="0"/>
              <a:t>voidsky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69989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924" y="1089891"/>
            <a:ext cx="3037500" cy="540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078" y="1089891"/>
            <a:ext cx="3037500" cy="540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368" y="1089891"/>
            <a:ext cx="3037500" cy="540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908715" y="99422"/>
            <a:ext cx="1261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随手记</a:t>
            </a:r>
            <a:endParaRPr lang="zh-CN" altLang="en-US" sz="28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7" name="文本框 8"/>
          <p:cNvSpPr txBox="1"/>
          <p:nvPr/>
        </p:nvSpPr>
        <p:spPr>
          <a:xfrm>
            <a:off x="6171625" y="622642"/>
            <a:ext cx="1098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100" dirty="0" smtClean="0"/>
              <a:t>整理</a:t>
            </a:r>
            <a:r>
              <a:rPr lang="en-US" altLang="zh-CN" sz="1100" dirty="0"/>
              <a:t>B</a:t>
            </a:r>
            <a:r>
              <a:rPr lang="en-US" altLang="zh-CN" sz="1100" dirty="0" smtClean="0"/>
              <a:t>y </a:t>
            </a:r>
            <a:r>
              <a:rPr lang="en-US" altLang="zh-CN" sz="1100" dirty="0" err="1" smtClean="0"/>
              <a:t>voidsky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08364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60" y="969818"/>
            <a:ext cx="30375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932" y="969818"/>
            <a:ext cx="30375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496" y="969818"/>
            <a:ext cx="30375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文本框 7"/>
          <p:cNvSpPr txBox="1"/>
          <p:nvPr/>
        </p:nvSpPr>
        <p:spPr>
          <a:xfrm>
            <a:off x="4359940" y="99422"/>
            <a:ext cx="2698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小小包麻麻好物</a:t>
            </a:r>
            <a:endParaRPr lang="zh-CN" altLang="en-US" sz="28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489618" y="622642"/>
            <a:ext cx="10983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100" dirty="0" smtClean="0"/>
              <a:t>整理</a:t>
            </a:r>
            <a:r>
              <a:rPr lang="en-US" altLang="zh-CN" sz="1100" dirty="0"/>
              <a:t>B</a:t>
            </a:r>
            <a:r>
              <a:rPr lang="en-US" altLang="zh-CN" sz="1100" dirty="0" smtClean="0"/>
              <a:t>y </a:t>
            </a:r>
            <a:r>
              <a:rPr lang="en-US" altLang="zh-CN" sz="1100" dirty="0" err="1" smtClean="0"/>
              <a:t>voidsky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73668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337398" y="206953"/>
            <a:ext cx="3783875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/>
              <a:t>交通出行</a:t>
            </a:r>
            <a:endParaRPr lang="en-US" altLang="zh-CN" sz="2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摩拜单车、滴滴出行didi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知了交通、查地铁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飞常准</a:t>
            </a:r>
            <a:endParaRPr lang="en-US" altLang="zh-CN" sz="1600" dirty="0" smtClean="0"/>
          </a:p>
          <a:p>
            <a:endParaRPr lang="zh-CN" altLang="en-US" sz="1600" dirty="0" smtClean="0"/>
          </a:p>
          <a:p>
            <a:r>
              <a:rPr lang="zh-CN" altLang="en-US" sz="2400" b="1" dirty="0" smtClean="0"/>
              <a:t>生活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大众点评，美团（生活、外卖）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豆果美食，菜谱儿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换算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小睡眠、云梦助眠引导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随手记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快递100小助手</a:t>
            </a:r>
            <a:endParaRPr lang="en-US" altLang="zh-CN" sz="1600" dirty="0" smtClean="0"/>
          </a:p>
          <a:p>
            <a:endParaRPr lang="zh-CN" altLang="en-US" sz="2400" dirty="0" smtClean="0"/>
          </a:p>
          <a:p>
            <a:r>
              <a:rPr lang="zh-CN" altLang="en-US" sz="2400" b="1" dirty="0" smtClean="0"/>
              <a:t>旅行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去哪儿，携程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蚂蜂窝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要出发旅行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奇遇旅行FantasTrip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r>
              <a:rPr lang="zh-CN" altLang="en-US" sz="2400" b="1" dirty="0"/>
              <a:t>电影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猫眼电影、直捣电影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毒舌电影社区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dirty="0" smtClean="0"/>
          </a:p>
        </p:txBody>
      </p:sp>
      <p:sp>
        <p:nvSpPr>
          <p:cNvPr id="14" name="矩形 13"/>
          <p:cNvSpPr/>
          <p:nvPr/>
        </p:nvSpPr>
        <p:spPr>
          <a:xfrm>
            <a:off x="3729720" y="-66973"/>
            <a:ext cx="3269743" cy="6924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600" dirty="0"/>
          </a:p>
          <a:p>
            <a:r>
              <a:rPr lang="zh-CN" altLang="en-US" sz="2400" b="1" dirty="0" smtClean="0"/>
              <a:t>天气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天气</a:t>
            </a:r>
            <a:r>
              <a:rPr lang="zh-CN" altLang="en-US" sz="1600" dirty="0"/>
              <a:t>e、蚂蚁</a:t>
            </a:r>
            <a:r>
              <a:rPr lang="zh-CN" altLang="en-US" sz="1600" dirty="0" smtClean="0"/>
              <a:t>天气预报</a:t>
            </a:r>
            <a:endParaRPr lang="en-US" altLang="zh-CN" sz="1600" dirty="0" smtClean="0"/>
          </a:p>
          <a:p>
            <a:endParaRPr lang="zh-CN" altLang="en-US" sz="1600" dirty="0"/>
          </a:p>
          <a:p>
            <a:r>
              <a:rPr lang="zh-CN" altLang="en-US" sz="2400" b="1" dirty="0"/>
              <a:t>车主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选车神器、什么车</a:t>
            </a:r>
            <a:r>
              <a:rPr lang="zh-CN" altLang="en-US" sz="1600" dirty="0" smtClean="0"/>
              <a:t>好</a:t>
            </a:r>
            <a:endParaRPr lang="en-US" altLang="zh-CN" sz="1600" dirty="0" smtClean="0"/>
          </a:p>
          <a:p>
            <a:endParaRPr lang="zh-CN" altLang="en-US" sz="2400" dirty="0"/>
          </a:p>
          <a:p>
            <a:r>
              <a:rPr lang="zh-CN" altLang="en-US" sz="2400" b="1" dirty="0"/>
              <a:t>股票与汇率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自选股、优品股票通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汇率e、汇率换算专业版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理财</a:t>
            </a:r>
            <a:r>
              <a:rPr lang="zh-CN" altLang="en-US" sz="1600" dirty="0" smtClean="0"/>
              <a:t>小算盘</a:t>
            </a:r>
            <a:endParaRPr lang="en-US" altLang="zh-CN" sz="1600" dirty="0" smtClean="0"/>
          </a:p>
          <a:p>
            <a:endParaRPr lang="zh-CN" altLang="en-US" sz="1600" dirty="0"/>
          </a:p>
          <a:p>
            <a:r>
              <a:rPr lang="zh-CN" altLang="en-US" sz="2400" b="1" dirty="0"/>
              <a:t>视频播放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腾讯</a:t>
            </a:r>
            <a:r>
              <a:rPr lang="zh-CN" altLang="en-US" sz="1600" dirty="0" smtClean="0"/>
              <a:t>视频</a:t>
            </a:r>
            <a:endParaRPr lang="en-US" altLang="zh-CN" sz="1600" dirty="0" smtClean="0"/>
          </a:p>
          <a:p>
            <a:endParaRPr lang="zh-CN" altLang="en-US" sz="1600" dirty="0"/>
          </a:p>
          <a:p>
            <a:r>
              <a:rPr lang="zh-CN" altLang="en-US" sz="2400" b="1" dirty="0"/>
              <a:t>内容资讯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Flipboard日</a:t>
            </a:r>
            <a:r>
              <a:rPr lang="zh-CN" altLang="en-US" sz="1600" dirty="0" smtClean="0"/>
              <a:t>读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r>
              <a:rPr lang="zh-CN" altLang="en-US" sz="2400" b="1" dirty="0"/>
              <a:t>购物类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购物决策助手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礼物挑选神器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蘑菇街官方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X分子商城</a:t>
            </a:r>
          </a:p>
          <a:p>
            <a:endParaRPr lang="zh-CN" altLang="en-US" sz="1600" dirty="0"/>
          </a:p>
        </p:txBody>
      </p:sp>
      <p:sp>
        <p:nvSpPr>
          <p:cNvPr id="15" name="矩形 14"/>
          <p:cNvSpPr/>
          <p:nvPr/>
        </p:nvSpPr>
        <p:spPr>
          <a:xfrm>
            <a:off x="7130825" y="162471"/>
            <a:ext cx="5153454" cy="6678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/>
              <a:t>女性</a:t>
            </a:r>
            <a:endParaRPr lang="zh-CN" alt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美柚App、姨妈日历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妈妈网孕育、孕期伴侣超级妈妈工具箱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小小包麻麻好</a:t>
            </a:r>
            <a:r>
              <a:rPr lang="zh-CN" altLang="en-US" sz="1600" dirty="0" smtClean="0"/>
              <a:t>物</a:t>
            </a:r>
            <a:endParaRPr lang="en-US" altLang="zh-CN" sz="1600" dirty="0" smtClean="0"/>
          </a:p>
          <a:p>
            <a:endParaRPr lang="zh-CN" altLang="en-US" sz="1600" dirty="0"/>
          </a:p>
          <a:p>
            <a:r>
              <a:rPr lang="zh-CN" altLang="en-US" sz="2400" b="1" dirty="0"/>
              <a:t>学习类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人人词典、网易有道词典、扇贝小字典、小D词典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乐词斩</a:t>
            </a:r>
            <a:endParaRPr lang="en-US" altLang="zh-CN" sz="1600" dirty="0" smtClean="0"/>
          </a:p>
          <a:p>
            <a:endParaRPr lang="zh-CN" altLang="en-US" sz="1600" dirty="0"/>
          </a:p>
          <a:p>
            <a:r>
              <a:rPr lang="zh-CN" altLang="en-US" sz="2400" b="1" dirty="0"/>
              <a:t>清单日历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印象笔记微清单、朝夕日历pro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微光日历、黄历</a:t>
            </a:r>
            <a:r>
              <a:rPr lang="zh-CN" altLang="en-US" sz="1600" dirty="0" smtClean="0"/>
              <a:t>万年历</a:t>
            </a:r>
            <a:endParaRPr lang="en-US" altLang="zh-CN" sz="1600" dirty="0" smtClean="0"/>
          </a:p>
          <a:p>
            <a:endParaRPr lang="zh-CN" altLang="en-US" sz="1600" dirty="0"/>
          </a:p>
          <a:p>
            <a:r>
              <a:rPr lang="zh-CN" altLang="en-US" sz="2400" b="1" dirty="0"/>
              <a:t>健康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丁香医生、好药师</a:t>
            </a:r>
            <a:r>
              <a:rPr lang="zh-CN" altLang="en-US" sz="1600" dirty="0" smtClean="0"/>
              <a:t>优选</a:t>
            </a:r>
            <a:endParaRPr lang="en-US" altLang="zh-CN" sz="1600" dirty="0" smtClean="0"/>
          </a:p>
          <a:p>
            <a:endParaRPr lang="zh-CN" altLang="en-US" sz="1600" dirty="0"/>
          </a:p>
          <a:p>
            <a:r>
              <a:rPr lang="zh-CN" altLang="en-US" sz="2000" b="1" dirty="0"/>
              <a:t>计算器类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亲戚</a:t>
            </a:r>
            <a:r>
              <a:rPr lang="zh-CN" altLang="en-US" sz="1600" dirty="0" smtClean="0"/>
              <a:t>关系</a:t>
            </a:r>
            <a:endParaRPr lang="en-US" altLang="zh-CN" sz="1600" dirty="0" smtClean="0"/>
          </a:p>
          <a:p>
            <a:endParaRPr lang="zh-CN" altLang="en-US" sz="1600" dirty="0"/>
          </a:p>
          <a:p>
            <a:r>
              <a:rPr lang="zh-CN" altLang="en-US" sz="2400" b="1" dirty="0"/>
              <a:t>其他类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驾考帮手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句逗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大脑急转弯</a:t>
            </a:r>
          </a:p>
          <a:p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6907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37" y="1173018"/>
            <a:ext cx="30375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640" y="1173018"/>
            <a:ext cx="30375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文本框 3"/>
          <p:cNvSpPr txBox="1"/>
          <p:nvPr/>
        </p:nvSpPr>
        <p:spPr>
          <a:xfrm>
            <a:off x="4919505" y="125611"/>
            <a:ext cx="2436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Flipboard</a:t>
            </a:r>
            <a:r>
              <a:rPr lang="zh-CN" altLang="en-US" sz="2800" dirty="0">
                <a:latin typeface="华文琥珀" panose="02010800040101010101" pitchFamily="2" charset="-122"/>
                <a:ea typeface="华文琥珀" panose="02010800040101010101" pitchFamily="2" charset="-122"/>
              </a:rPr>
              <a:t>日读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769915" y="648831"/>
            <a:ext cx="1098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整理</a:t>
            </a:r>
            <a:r>
              <a:rPr lang="en-US" altLang="zh-CN" sz="1100" dirty="0"/>
              <a:t>B</a:t>
            </a:r>
            <a:r>
              <a:rPr lang="en-US" altLang="zh-CN" sz="1100" dirty="0" smtClean="0"/>
              <a:t>y </a:t>
            </a:r>
            <a:r>
              <a:rPr lang="en-US" altLang="zh-CN" sz="1100" dirty="0" err="1" smtClean="0"/>
              <a:t>voidsky</a:t>
            </a:r>
            <a:endParaRPr lang="zh-CN" altLang="en-US" sz="11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43" y="1173018"/>
            <a:ext cx="30375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916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95" y="1107426"/>
            <a:ext cx="3178117" cy="5649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088" y="1107426"/>
            <a:ext cx="3234698" cy="5750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文本框 3"/>
          <p:cNvSpPr txBox="1"/>
          <p:nvPr/>
        </p:nvSpPr>
        <p:spPr>
          <a:xfrm>
            <a:off x="4968397" y="125611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礼物挑选神器</a:t>
            </a:r>
            <a:endParaRPr lang="zh-CN" altLang="en-US" sz="28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769915" y="648831"/>
            <a:ext cx="1098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整理</a:t>
            </a:r>
            <a:r>
              <a:rPr lang="en-US" altLang="zh-CN" sz="1100" dirty="0"/>
              <a:t>B</a:t>
            </a:r>
            <a:r>
              <a:rPr lang="en-US" altLang="zh-CN" sz="1100" dirty="0" smtClean="0"/>
              <a:t>y </a:t>
            </a:r>
            <a:r>
              <a:rPr lang="en-US" altLang="zh-CN" sz="1100" dirty="0" err="1" smtClean="0"/>
              <a:t>voidsky</a:t>
            </a:r>
            <a:endParaRPr lang="zh-CN" altLang="en-US" sz="11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562" y="1107426"/>
            <a:ext cx="30375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26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66" y="1058484"/>
            <a:ext cx="30375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文本框 3"/>
          <p:cNvSpPr txBox="1"/>
          <p:nvPr/>
        </p:nvSpPr>
        <p:spPr>
          <a:xfrm>
            <a:off x="4789886" y="125611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蘑菇</a:t>
            </a:r>
            <a:r>
              <a:rPr lang="zh-CN" altLang="en-US" sz="28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街官方</a:t>
            </a:r>
            <a:endParaRPr lang="zh-CN" altLang="en-US" sz="28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76301" y="648831"/>
            <a:ext cx="1098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整理</a:t>
            </a:r>
            <a:r>
              <a:rPr lang="en-US" altLang="zh-CN" sz="1100" dirty="0"/>
              <a:t>B</a:t>
            </a:r>
            <a:r>
              <a:rPr lang="en-US" altLang="zh-CN" sz="1100" dirty="0" smtClean="0"/>
              <a:t>y </a:t>
            </a:r>
            <a:r>
              <a:rPr lang="en-US" altLang="zh-CN" sz="1100" dirty="0" err="1" smtClean="0"/>
              <a:t>voidsky</a:t>
            </a:r>
            <a:endParaRPr lang="zh-CN" altLang="en-US" sz="11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990" y="1058484"/>
            <a:ext cx="30375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778" y="1058484"/>
            <a:ext cx="303750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3869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66" y="1169877"/>
            <a:ext cx="3100474" cy="551195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188" y="1151547"/>
            <a:ext cx="3110785" cy="55302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845" y="1151629"/>
            <a:ext cx="3114451" cy="5536801"/>
          </a:xfrm>
          <a:prstGeom prst="rect">
            <a:avLst/>
          </a:prstGeom>
        </p:spPr>
      </p:pic>
      <p:sp>
        <p:nvSpPr>
          <p:cNvPr id="5" name="文本框 3"/>
          <p:cNvSpPr txBox="1"/>
          <p:nvPr/>
        </p:nvSpPr>
        <p:spPr>
          <a:xfrm>
            <a:off x="5147932" y="125611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 smtClean="0">
                <a:latin typeface="华文琥珀" panose="02010800040101010101" pitchFamily="2" charset="-122"/>
                <a:ea typeface="华文琥珀" panose="02010800040101010101" pitchFamily="2" charset="-122"/>
              </a:rPr>
              <a:t>理财小算盘</a:t>
            </a:r>
            <a:endParaRPr lang="zh-CN" altLang="en-US" sz="28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69915" y="648831"/>
            <a:ext cx="1098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整理</a:t>
            </a:r>
            <a:r>
              <a:rPr lang="en-US" altLang="zh-CN" sz="1100" dirty="0"/>
              <a:t>B</a:t>
            </a:r>
            <a:r>
              <a:rPr lang="en-US" altLang="zh-CN" sz="1100" dirty="0" smtClean="0"/>
              <a:t>y </a:t>
            </a:r>
            <a:r>
              <a:rPr lang="en-US" altLang="zh-CN" sz="1100" dirty="0" err="1" smtClean="0"/>
              <a:t>voidsky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340541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</TotalTime>
  <Words>496</Words>
  <Application>Microsoft Office PowerPoint</Application>
  <PresentationFormat>宽屏</PresentationFormat>
  <Paragraphs>154</Paragraphs>
  <Slides>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49" baseType="lpstr">
      <vt:lpstr>等线</vt:lpstr>
      <vt:lpstr>等线 Light</vt:lpstr>
      <vt:lpstr>华文琥珀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 R 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User</dc:creator>
  <cp:lastModifiedBy>Windows User</cp:lastModifiedBy>
  <cp:revision>19</cp:revision>
  <dcterms:created xsi:type="dcterms:W3CDTF">2017-01-09T15:07:27Z</dcterms:created>
  <dcterms:modified xsi:type="dcterms:W3CDTF">2017-01-10T11:06:05Z</dcterms:modified>
</cp:coreProperties>
</file>